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318737F-7B5F-48E4-957B-0082A11EA70F}" type="datetimeFigureOut">
              <a:rPr lang="en-US" smtClean="0"/>
              <a:t>10/22/2014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7DE1497-BF4A-4852-B53E-500B165AFED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/>
              <a:t>FBLA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964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477000" cy="4857750"/>
          </a:xfrm>
        </p:spPr>
      </p:pic>
    </p:spTree>
    <p:extLst>
      <p:ext uri="{BB962C8B-B14F-4D97-AF65-F5344CB8AC3E}">
        <p14:creationId xmlns:p14="http://schemas.microsoft.com/office/powerpoint/2010/main" val="3126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95400" y="1219200"/>
            <a:ext cx="6477000" cy="4857750"/>
          </a:xfrm>
        </p:spPr>
      </p:pic>
    </p:spTree>
    <p:extLst>
      <p:ext uri="{BB962C8B-B14F-4D97-AF65-F5344CB8AC3E}">
        <p14:creationId xmlns:p14="http://schemas.microsoft.com/office/powerpoint/2010/main" val="207208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419176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85800"/>
            <a:ext cx="7315200" cy="5486400"/>
          </a:xfrm>
        </p:spPr>
      </p:pic>
    </p:spTree>
    <p:extLst>
      <p:ext uri="{BB962C8B-B14F-4D97-AF65-F5344CB8AC3E}">
        <p14:creationId xmlns:p14="http://schemas.microsoft.com/office/powerpoint/2010/main" val="295568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124729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78435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2850111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12192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363190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1819507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1430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1384676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355754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0668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9143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24000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3159142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14400"/>
            <a:ext cx="6705600" cy="5029200"/>
          </a:xfrm>
        </p:spPr>
      </p:pic>
    </p:spTree>
    <p:extLst>
      <p:ext uri="{BB962C8B-B14F-4D97-AF65-F5344CB8AC3E}">
        <p14:creationId xmlns:p14="http://schemas.microsoft.com/office/powerpoint/2010/main" val="28124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6096000" cy="4572000"/>
          </a:xfrm>
        </p:spPr>
      </p:pic>
    </p:spTree>
    <p:extLst>
      <p:ext uri="{BB962C8B-B14F-4D97-AF65-F5344CB8AC3E}">
        <p14:creationId xmlns:p14="http://schemas.microsoft.com/office/powerpoint/2010/main" val="372156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807200" cy="5105400"/>
          </a:xfrm>
        </p:spPr>
      </p:pic>
    </p:spTree>
    <p:extLst>
      <p:ext uri="{BB962C8B-B14F-4D97-AF65-F5344CB8AC3E}">
        <p14:creationId xmlns:p14="http://schemas.microsoft.com/office/powerpoint/2010/main" val="266554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6553200" cy="4914900"/>
          </a:xfrm>
        </p:spPr>
      </p:pic>
    </p:spTree>
    <p:extLst>
      <p:ext uri="{BB962C8B-B14F-4D97-AF65-F5344CB8AC3E}">
        <p14:creationId xmlns:p14="http://schemas.microsoft.com/office/powerpoint/2010/main" val="21488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47800" y="1371600"/>
            <a:ext cx="6400800" cy="4800600"/>
          </a:xfrm>
        </p:spPr>
      </p:pic>
    </p:spTree>
    <p:extLst>
      <p:ext uri="{BB962C8B-B14F-4D97-AF65-F5344CB8AC3E}">
        <p14:creationId xmlns:p14="http://schemas.microsoft.com/office/powerpoint/2010/main" val="23564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200" y="1219200"/>
            <a:ext cx="6502400" cy="4876800"/>
          </a:xfrm>
        </p:spPr>
      </p:pic>
    </p:spTree>
    <p:extLst>
      <p:ext uri="{BB962C8B-B14F-4D97-AF65-F5344CB8AC3E}">
        <p14:creationId xmlns:p14="http://schemas.microsoft.com/office/powerpoint/2010/main" val="3577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7772400" cy="4371975"/>
          </a:xfrm>
        </p:spPr>
      </p:pic>
    </p:spTree>
    <p:extLst>
      <p:ext uri="{BB962C8B-B14F-4D97-AF65-F5344CB8AC3E}">
        <p14:creationId xmlns:p14="http://schemas.microsoft.com/office/powerpoint/2010/main" val="240349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134</TotalTime>
  <Words>1</Words>
  <Application>Microsoft Office PowerPoint</Application>
  <PresentationFormat>On-screen Show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Metro</vt:lpstr>
      <vt:lpstr>FBLA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FBLA</dc:title>
  <dc:creator>Windows User</dc:creator>
  <cp:lastModifiedBy>Knificent</cp:lastModifiedBy>
  <cp:revision>10</cp:revision>
  <dcterms:created xsi:type="dcterms:W3CDTF">2014-02-26T13:56:18Z</dcterms:created>
  <dcterms:modified xsi:type="dcterms:W3CDTF">2014-10-23T01:27:48Z</dcterms:modified>
</cp:coreProperties>
</file>